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3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4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6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8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4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8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9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7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1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3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0EECA69B-4C2A-7F31-8019-E90DB3BD4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pic>
        <p:nvPicPr>
          <p:cNvPr id="14" name="Picture 3" descr="Glühbirne als Sinnbild eines Einfalls">
            <a:extLst>
              <a:ext uri="{FF2B5EF4-FFF2-40B4-BE49-F238E27FC236}">
                <a16:creationId xmlns:a16="http://schemas.microsoft.com/office/drawing/2014/main" id="{C2B45375-4D13-1C82-B237-B633A07A4A5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20" y="-461249"/>
            <a:ext cx="12191980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857DEAC1-B3AA-6569-0A44-A191DF2F3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7840"/>
            <a:ext cx="12191999" cy="12801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F47FAF-C858-BB0B-C7DC-EDD74EE29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39" y="5739969"/>
            <a:ext cx="8178501" cy="960120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lang="de-DE" sz="2400" dirty="0"/>
              <a:t>Organigramm Gesangverein Sängerlust Neuhütten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5FC77B-1C0B-A23A-F2CA-80B8D4241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1975" y="5739969"/>
            <a:ext cx="3355309" cy="960120"/>
          </a:xfrm>
        </p:spPr>
        <p:txBody>
          <a:bodyPr anchor="ctr">
            <a:normAutofit/>
          </a:bodyPr>
          <a:lstStyle/>
          <a:p>
            <a:pPr algn="r"/>
            <a:r>
              <a:rPr lang="de-DE" sz="1900" dirty="0"/>
              <a:t>Stand 27.02.2025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6E04D67-9B8B-7D18-9E62-1E08918ADB68}"/>
              </a:ext>
            </a:extLst>
          </p:cNvPr>
          <p:cNvSpPr txBox="1"/>
          <p:nvPr/>
        </p:nvSpPr>
        <p:spPr>
          <a:xfrm>
            <a:off x="4999391" y="550873"/>
            <a:ext cx="160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1.Vorsitzende</a:t>
            </a:r>
          </a:p>
          <a:p>
            <a:r>
              <a:rPr lang="de-DE" dirty="0"/>
              <a:t>Bernd Sinn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CF58F90-EB1B-8A9F-981E-01FC83EC3733}"/>
              </a:ext>
            </a:extLst>
          </p:cNvPr>
          <p:cNvSpPr txBox="1"/>
          <p:nvPr/>
        </p:nvSpPr>
        <p:spPr>
          <a:xfrm>
            <a:off x="6834638" y="513875"/>
            <a:ext cx="1718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2.Vorsitzende</a:t>
            </a:r>
          </a:p>
          <a:p>
            <a:r>
              <a:rPr lang="de-DE" dirty="0"/>
              <a:t>Gerhard Dautel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878FC2F-0717-49E4-B49F-E6F2295B3CFE}"/>
              </a:ext>
            </a:extLst>
          </p:cNvPr>
          <p:cNvSpPr txBox="1"/>
          <p:nvPr/>
        </p:nvSpPr>
        <p:spPr>
          <a:xfrm>
            <a:off x="8744133" y="513874"/>
            <a:ext cx="1575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Vorstand</a:t>
            </a:r>
          </a:p>
          <a:p>
            <a:r>
              <a:rPr lang="de-DE" dirty="0"/>
              <a:t>Brigitte Müller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4160D92-E76A-A356-D9B5-FE2FB2956B15}"/>
              </a:ext>
            </a:extLst>
          </p:cNvPr>
          <p:cNvSpPr txBox="1"/>
          <p:nvPr/>
        </p:nvSpPr>
        <p:spPr>
          <a:xfrm>
            <a:off x="10510577" y="513873"/>
            <a:ext cx="1218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Vorstand</a:t>
            </a:r>
          </a:p>
          <a:p>
            <a:r>
              <a:rPr lang="de-DE" dirty="0"/>
              <a:t>Rolf </a:t>
            </a:r>
            <a:r>
              <a:rPr lang="de-DE" dirty="0" err="1"/>
              <a:t>Erkert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E5AA4A6-CB77-AB03-AA42-F2B07AE9936E}"/>
              </a:ext>
            </a:extLst>
          </p:cNvPr>
          <p:cNvSpPr txBox="1"/>
          <p:nvPr/>
        </p:nvSpPr>
        <p:spPr>
          <a:xfrm>
            <a:off x="5012580" y="1778474"/>
            <a:ext cx="1825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Schriftführer/in</a:t>
            </a:r>
          </a:p>
          <a:p>
            <a:r>
              <a:rPr lang="de-DE" dirty="0"/>
              <a:t>Liane Müller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B77F9F8-451E-B241-D3C9-D6C5F7D53B75}"/>
              </a:ext>
            </a:extLst>
          </p:cNvPr>
          <p:cNvSpPr txBox="1"/>
          <p:nvPr/>
        </p:nvSpPr>
        <p:spPr>
          <a:xfrm>
            <a:off x="6946365" y="1774006"/>
            <a:ext cx="1569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Kassier/in 1</a:t>
            </a:r>
          </a:p>
          <a:p>
            <a:r>
              <a:rPr lang="de-DE" dirty="0"/>
              <a:t>Katja Ehmann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5427CFE9-2C5D-A157-6A11-18E29CBD3B42}"/>
              </a:ext>
            </a:extLst>
          </p:cNvPr>
          <p:cNvSpPr txBox="1"/>
          <p:nvPr/>
        </p:nvSpPr>
        <p:spPr>
          <a:xfrm>
            <a:off x="8762311" y="1752290"/>
            <a:ext cx="1539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Kassier/in 2</a:t>
            </a:r>
          </a:p>
          <a:p>
            <a:r>
              <a:rPr lang="de-DE" dirty="0"/>
              <a:t>Tina Schieber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203B44B-A6F0-F446-50A3-24829E1E03B7}"/>
              </a:ext>
            </a:extLst>
          </p:cNvPr>
          <p:cNvSpPr txBox="1"/>
          <p:nvPr/>
        </p:nvSpPr>
        <p:spPr>
          <a:xfrm>
            <a:off x="5042158" y="19412"/>
            <a:ext cx="113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highlight>
                  <a:srgbClr val="00FFFF"/>
                </a:highlight>
              </a:rPr>
              <a:t>Vorstand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3C89EB6-BB6B-E4FD-1079-C4BFB09E1442}"/>
              </a:ext>
            </a:extLst>
          </p:cNvPr>
          <p:cNvSpPr txBox="1"/>
          <p:nvPr/>
        </p:nvSpPr>
        <p:spPr>
          <a:xfrm>
            <a:off x="5012580" y="1342671"/>
            <a:ext cx="2367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highlight>
                  <a:srgbClr val="00FFFF"/>
                </a:highlight>
              </a:rPr>
              <a:t>Erweiterter Vorstand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BDC01989-DA6E-FCC0-0C2F-61C82D01ACF6}"/>
              </a:ext>
            </a:extLst>
          </p:cNvPr>
          <p:cNvSpPr txBox="1"/>
          <p:nvPr/>
        </p:nvSpPr>
        <p:spPr>
          <a:xfrm>
            <a:off x="5012580" y="2734522"/>
            <a:ext cx="80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highlight>
                  <a:srgbClr val="FF00FF"/>
                </a:highlight>
              </a:rPr>
              <a:t>Beirat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328738D-97A6-756E-464F-830802ECB6AC}"/>
              </a:ext>
            </a:extLst>
          </p:cNvPr>
          <p:cNvSpPr txBox="1"/>
          <p:nvPr/>
        </p:nvSpPr>
        <p:spPr>
          <a:xfrm>
            <a:off x="4999391" y="3228905"/>
            <a:ext cx="543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Chormanager gem. Chor   --  Klaus-Dieter Armbruster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AF03FFB-A329-7307-302C-AB7CE782DF05}"/>
              </a:ext>
            </a:extLst>
          </p:cNvPr>
          <p:cNvSpPr txBox="1"/>
          <p:nvPr/>
        </p:nvSpPr>
        <p:spPr>
          <a:xfrm>
            <a:off x="4999391" y="3685156"/>
            <a:ext cx="475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Chormanager Männerchor  --  Gerhard Dautel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0C4F766-D901-B40A-F3CA-E505618794DD}"/>
              </a:ext>
            </a:extLst>
          </p:cNvPr>
          <p:cNvSpPr txBox="1"/>
          <p:nvPr/>
        </p:nvSpPr>
        <p:spPr>
          <a:xfrm>
            <a:off x="4999391" y="4168895"/>
            <a:ext cx="4220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Chormanager </a:t>
            </a:r>
            <a:r>
              <a:rPr lang="de-DE" dirty="0" err="1"/>
              <a:t>Choruso</a:t>
            </a:r>
            <a:r>
              <a:rPr lang="de-DE" dirty="0"/>
              <a:t>  --  Anke Paschek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8BE8316-A175-0383-A8F6-D2F8FB2394B5}"/>
              </a:ext>
            </a:extLst>
          </p:cNvPr>
          <p:cNvSpPr txBox="1"/>
          <p:nvPr/>
        </p:nvSpPr>
        <p:spPr>
          <a:xfrm>
            <a:off x="4973438" y="4652634"/>
            <a:ext cx="3235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Sängerheimwirt  --  Willi Haaf</a:t>
            </a:r>
          </a:p>
        </p:txBody>
      </p:sp>
    </p:spTree>
    <p:extLst>
      <p:ext uri="{BB962C8B-B14F-4D97-AF65-F5344CB8AC3E}">
        <p14:creationId xmlns:p14="http://schemas.microsoft.com/office/powerpoint/2010/main" val="3965376865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Bierstadt</vt:lpstr>
      <vt:lpstr>GestaltVTI</vt:lpstr>
      <vt:lpstr>Organigramm Gesangverein Sängerlust Neuhütten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Ute Streicher-Günzel</dc:creator>
  <cp:lastModifiedBy>Ute Streicher-Günzel</cp:lastModifiedBy>
  <cp:revision>1</cp:revision>
  <cp:lastPrinted>2025-02-27T13:30:43Z</cp:lastPrinted>
  <dcterms:created xsi:type="dcterms:W3CDTF">2025-02-27T13:02:13Z</dcterms:created>
  <dcterms:modified xsi:type="dcterms:W3CDTF">2025-02-27T13:31:05Z</dcterms:modified>
</cp:coreProperties>
</file>